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</p:embeddedFont>
    <p:embeddedFont>
      <p:font typeface="Montserrat Light" panose="020B0604020202020204" charset="-1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A1B58D-E9B1-4045-9284-C1F4F2E30E95}">
  <a:tblStyle styleId="{9CA1B58D-E9B1-4045-9284-C1F4F2E30E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5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560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692" y="1647930"/>
            <a:ext cx="3511225" cy="232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75" y="1647930"/>
            <a:ext cx="1077533" cy="15350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7" name="Google Shape;57;p13"/>
          <p:cNvSpPr txBox="1"/>
          <p:nvPr/>
        </p:nvSpPr>
        <p:spPr>
          <a:xfrm>
            <a:off x="75" y="50950"/>
            <a:ext cx="91440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l" sz="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Słowak lubi angielski!</a:t>
            </a:r>
            <a:endParaRPr sz="5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5" y="780700"/>
            <a:ext cx="9144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Wyławiamy talenty językowe i odnosimy sukcesy w ogólnopolskich konkursach,</a:t>
            </a:r>
            <a:endParaRPr sz="1500" b="0" i="0" u="none" strike="noStrike" cap="none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nasi uczniowie świetnie zdają egzaminy maturalne!</a:t>
            </a:r>
            <a:endParaRPr sz="1500" b="0" i="0" u="none" strike="noStrike" cap="none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1193" y="1791522"/>
            <a:ext cx="2760734" cy="20705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Google Shape;60;p13" descr="E:\Piotrek\Grafika\prezentacja angielski w slowackim\56588526_2084183828368320_3355913340005122048_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6215" y="3572375"/>
            <a:ext cx="2168204" cy="14073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94725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pl-PL" sz="3600" dirty="0" smtClean="0">
                <a:solidFill>
                  <a:schemeClr val="tx1"/>
                </a:solidFill>
                <a:latin typeface="Montserrat Light" panose="020B0604020202020204" charset="-18"/>
              </a:rPr>
              <a:t>JEDNYM SŁOWEM – </a:t>
            </a:r>
          </a:p>
          <a:p>
            <a:pPr marL="114300" indent="0" algn="ctr">
              <a:buNone/>
            </a:pPr>
            <a:r>
              <a:rPr lang="pl-PL" sz="3600" dirty="0" smtClean="0">
                <a:solidFill>
                  <a:schemeClr val="tx1"/>
                </a:solidFill>
                <a:latin typeface="Montserrat Light" panose="020B0604020202020204" charset="-18"/>
              </a:rPr>
              <a:t>SŁOWAK LUBI ANGIELSKI, ZAŚ</a:t>
            </a:r>
          </a:p>
          <a:p>
            <a:pPr marL="114300" indent="0" algn="ctr">
              <a:buNone/>
            </a:pPr>
            <a:r>
              <a:rPr lang="pl-PL" sz="3600" dirty="0" smtClean="0">
                <a:solidFill>
                  <a:schemeClr val="tx1"/>
                </a:solidFill>
                <a:latin typeface="Montserrat Light" panose="020B0604020202020204" charset="-18"/>
              </a:rPr>
              <a:t>ANGIELSKI W SŁOWAKU ZDECYDOWANIE DA SIĘ LUBIĆ! </a:t>
            </a:r>
            <a:endParaRPr lang="pl-PL" sz="3600" dirty="0">
              <a:solidFill>
                <a:schemeClr val="tx1"/>
              </a:solidFill>
              <a:latin typeface="Montserrat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396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203700"/>
            <a:ext cx="91440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DLA UCZNIÓW NASZEJ SZKOŁY:</a:t>
            </a:r>
            <a:endParaRPr sz="3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7" name="Google Shape;67;p14"/>
          <p:cNvGraphicFramePr/>
          <p:nvPr/>
        </p:nvGraphicFramePr>
        <p:xfrm>
          <a:off x="952500" y="856025"/>
          <a:ext cx="7239000" cy="4053450"/>
        </p:xfrm>
        <a:graphic>
          <a:graphicData uri="http://schemas.openxmlformats.org/drawingml/2006/table">
            <a:tbl>
              <a:tblPr>
                <a:noFill/>
                <a:tableStyleId>{9CA1B58D-E9B1-4045-9284-C1F4F2E30E95}</a:tableStyleId>
              </a:tblPr>
              <a:tblGrid>
                <a:gridCol w="3619500"/>
                <a:gridCol w="3619500"/>
              </a:tblGrid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LISTOPAD</a:t>
                      </a:r>
                      <a:endParaRPr sz="25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I etap (szkolny)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olimpiady przedmiotowej z języka angielskiego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konkurs tłumaczeniowy - ,,Juvenes translatores”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GRUDZIEŃ</a:t>
                      </a:r>
                      <a:endParaRPr sz="25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ogólnopolski konkurs języka angielskiego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English High Flier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LUTY</a:t>
                      </a:r>
                      <a:endParaRPr sz="25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Ogólnopolski Konkurs Języka Angielskiego FOX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MARZEC</a:t>
                      </a:r>
                      <a:endParaRPr sz="25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ogólnopolski konkurs języka angielskiego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English ACE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0" y="121175"/>
            <a:ext cx="9144000" cy="56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3500" b="1" dirty="0">
                <a:latin typeface="Montserrat Light"/>
                <a:ea typeface="Montserrat Light"/>
                <a:cs typeface="Montserrat Light"/>
                <a:sym typeface="Montserrat Light"/>
              </a:rPr>
              <a:t>Mini Olimpiada Języka Angielskiego</a:t>
            </a:r>
            <a:endParaRPr sz="35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0" y="688926"/>
            <a:ext cx="9144000" cy="157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roku roku minęło już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17 lat,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odkąd organizujemy nasz konkurs. </a:t>
            </a:r>
            <a:endParaRPr lang="pl-PL" sz="1600" dirty="0" smtClean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14300" lvl="0" indent="0" algn="ctr">
              <a:buNone/>
            </a:pP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Mini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Olimpiada od </a:t>
            </a:r>
            <a:r>
              <a:rPr lang="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lat </a:t>
            </a:r>
            <a:r>
              <a:rPr lang="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cieszy się dużym zainteresowaniem wśród uczniów z terenu Kielc i województwa, jest objęta patronatem Kuratora Oświaty w Kielcach, a laureaci otrzymują punkty dodatkowe liczone przy rekrutacji do szkoły średniej .</a:t>
            </a:r>
            <a:endParaRPr sz="1600" dirty="0"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5150" y="2113587"/>
            <a:ext cx="2895600" cy="2171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8" y="2113587"/>
            <a:ext cx="2895600" cy="2171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 smtClean="0">
                <a:latin typeface="Montserrat Light" panose="020B0604020202020204" charset="-18"/>
              </a:rPr>
              <a:t>Świętokrzyski Konkurs Piosenki Anglojęzycznej </a:t>
            </a:r>
            <a:r>
              <a:rPr lang="pl-PL" sz="3200" b="1" i="1" dirty="0" smtClean="0">
                <a:latin typeface="Montserrat Light" panose="020B0604020202020204" charset="-18"/>
              </a:rPr>
              <a:t>ATOM</a:t>
            </a:r>
            <a:endParaRPr lang="pl-PL" sz="3200" b="1" i="1" dirty="0">
              <a:latin typeface="Montserrat Light" panose="020B0604020202020204" charset="-18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174900" y="452176"/>
            <a:ext cx="3601599" cy="3526971"/>
          </a:xfrm>
        </p:spPr>
        <p:txBody>
          <a:bodyPr/>
          <a:lstStyle/>
          <a:p>
            <a:pPr marL="114300" indent="0" algn="ctr">
              <a:buNone/>
            </a:pPr>
            <a:r>
              <a:rPr lang="pl-PL" sz="1400" dirty="0" smtClean="0">
                <a:solidFill>
                  <a:schemeClr val="tx1"/>
                </a:solidFill>
                <a:latin typeface="Montserrat Light" panose="020B0604020202020204" charset="-18"/>
              </a:rPr>
              <a:t>Od 4 lat Słowak organizuje konkurs wokalny dla młodych talentów </a:t>
            </a:r>
          </a:p>
          <a:p>
            <a:pPr marL="114300" indent="0" algn="ctr">
              <a:buNone/>
            </a:pPr>
            <a:r>
              <a:rPr lang="pl-PL" sz="1400" dirty="0" smtClean="0">
                <a:solidFill>
                  <a:schemeClr val="tx1"/>
                </a:solidFill>
                <a:latin typeface="Montserrat Light" panose="020B0604020202020204" charset="-18"/>
              </a:rPr>
              <a:t>z Kielc </a:t>
            </a:r>
          </a:p>
          <a:p>
            <a:pPr marL="114300" indent="0" algn="ctr">
              <a:buNone/>
            </a:pPr>
            <a:r>
              <a:rPr lang="pl-PL" sz="1400" dirty="0" smtClean="0">
                <a:solidFill>
                  <a:schemeClr val="tx1"/>
                </a:solidFill>
                <a:latin typeface="Montserrat Light" panose="020B0604020202020204" charset="-18"/>
              </a:rPr>
              <a:t>i województwa świętokrzyskiego. </a:t>
            </a:r>
          </a:p>
          <a:p>
            <a:pPr marL="114300" indent="0" algn="ctr">
              <a:buNone/>
            </a:pPr>
            <a:endParaRPr lang="pl-PL" sz="1400" dirty="0">
              <a:solidFill>
                <a:schemeClr val="tx1"/>
              </a:solidFill>
              <a:latin typeface="Montserrat Light" panose="020B0604020202020204" charset="-18"/>
            </a:endParaRPr>
          </a:p>
          <a:p>
            <a:pPr marL="114300" indent="0" algn="ctr">
              <a:buNone/>
            </a:pPr>
            <a:r>
              <a:rPr lang="pl-PL" sz="1400" dirty="0" smtClean="0">
                <a:solidFill>
                  <a:schemeClr val="tx1"/>
                </a:solidFill>
                <a:latin typeface="Montserrat Light" panose="020B0604020202020204" charset="-18"/>
              </a:rPr>
              <a:t>Uczestnicy </a:t>
            </a:r>
            <a:r>
              <a:rPr lang="pl-PL" sz="1400" i="1" dirty="0" smtClean="0">
                <a:solidFill>
                  <a:schemeClr val="tx1"/>
                </a:solidFill>
                <a:latin typeface="Montserrat Light" panose="020B0604020202020204" charset="-18"/>
              </a:rPr>
              <a:t>ATOM-u </a:t>
            </a:r>
            <a:r>
              <a:rPr lang="pl-PL" sz="1400" dirty="0" smtClean="0">
                <a:solidFill>
                  <a:schemeClr val="tx1"/>
                </a:solidFill>
                <a:latin typeface="Montserrat Light" panose="020B0604020202020204" charset="-18"/>
              </a:rPr>
              <a:t>nie tylko kształtują warsztat językowy </a:t>
            </a:r>
          </a:p>
          <a:p>
            <a:pPr marL="114300" indent="0" algn="ctr">
              <a:buNone/>
            </a:pPr>
            <a:r>
              <a:rPr lang="pl-PL" sz="1400" dirty="0" smtClean="0">
                <a:solidFill>
                  <a:schemeClr val="tx1"/>
                </a:solidFill>
                <a:latin typeface="Montserrat Light" panose="020B0604020202020204" charset="-18"/>
              </a:rPr>
              <a:t>i promują swój talent, ale będąc laureatami konkursu, otrzymują dodatkowe punkty na świadectwie. Konkurs jest objęty honorowym patronatem Świętokrzyskiego Kuratora Oświaty. </a:t>
            </a:r>
            <a:endParaRPr lang="pl-PL" sz="1400" dirty="0">
              <a:solidFill>
                <a:schemeClr val="tx1"/>
              </a:solidFill>
              <a:latin typeface="Montserrat Light" panose="020B0604020202020204" charset="-18"/>
            </a:endParaRPr>
          </a:p>
        </p:txBody>
      </p:sp>
      <p:pic>
        <p:nvPicPr>
          <p:cNvPr id="1026" name="Picture 2" descr="C:\Users\agata\Desktop\Shaken Organs\DO PREZENTACJI NA DZIEŃ OTWARTY\ATOM\ATOM 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9" y="2924592"/>
            <a:ext cx="2328094" cy="17177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gata\Desktop\Shaken Organs\DO PREZENTACJI NA DZIEŃ OTWARTY\ATOM\ATOM 2020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5" y="2650261"/>
            <a:ext cx="1497202" cy="19920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0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0" y="109750"/>
            <a:ext cx="91440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l" sz="45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Teatr po angielsku</a:t>
            </a:r>
            <a:endParaRPr sz="4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4550" y="839400"/>
            <a:ext cx="8574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Miłośników języka angielskiego i sztuki teatralnej zapraszamy do teatru prowadzonego w języku angielskim! Zespół Teatralny Anglojęzyczny działa </a:t>
            </a:r>
            <a:endParaRPr lang="pl" sz="1600" b="0" i="0" u="none" strike="noStrike" cap="none" dirty="0" smtClean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 </a:t>
            </a:r>
            <a:r>
              <a:rPr lang="pl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naszej szkole od 2011 roku. Pierwszą sztuką, której premiera odbyła się </a:t>
            </a:r>
            <a:endParaRPr lang="pl" sz="1600" b="0" i="0" u="none" strike="noStrike" cap="none" dirty="0" smtClean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25 </a:t>
            </a:r>
            <a:r>
              <a:rPr lang="pl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kwietnia 2012 roku, była komedia Szekspira „Much Ado About Nothing” </a:t>
            </a:r>
            <a:endParaRPr lang="pl" sz="1600" b="0" i="0" u="none" strike="noStrike" cap="none" dirty="0" smtClean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[</a:t>
            </a:r>
            <a:r>
              <a:rPr lang="pl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Wiele hałasu o nic].</a:t>
            </a:r>
            <a:endParaRPr sz="1600" b="0" i="0" u="none" strike="noStrike" cap="none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49" y="2311120"/>
            <a:ext cx="3584066" cy="23211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3207" y="2311119"/>
            <a:ext cx="3396345" cy="23211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7377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500" b="1" dirty="0" smtClean="0">
                <a:latin typeface="Montserrat"/>
                <a:ea typeface="Montserrat"/>
                <a:cs typeface="Montserrat"/>
                <a:sym typeface="Montserrat"/>
              </a:rPr>
              <a:t>Students’ </a:t>
            </a: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Exchange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73775" y="707450"/>
            <a:ext cx="85206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Średnio raz na dwa lata nasza szkoła uczestniczy w wymianach językowych z młodzieżą z innych krajów. Każda wymiana młodzieżowa to szansa poznania rówieśników </a:t>
            </a:r>
            <a:r>
              <a:rPr lang="pl" sz="150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 </a:t>
            </a:r>
            <a:r>
              <a:rPr lang="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innego obszaru kulturowego, uświadomienia sobie jak, z jednej strony, bardzo różnimy się od siebie w sposobie reagowania na sytuacje dnia codziennego, pod względem zwyczajów kulinarnych czy domowych. </a:t>
            </a:r>
            <a:r>
              <a:rPr lang="pl" sz="150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Jednak </a:t>
            </a:r>
            <a:r>
              <a:rPr lang="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 drugiej strony, okazuje się, że mamy podobne pragnienia, marzenia i zdecydowanie więcej nas łączy niż dzieli. Wyjazd na wymianę to także możliwość nabycia biegłości w posługiwaniu się językami obcymi.</a:t>
            </a:r>
            <a:endParaRPr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18" y="2759250"/>
            <a:ext cx="2835608" cy="2126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0775" y="2759250"/>
            <a:ext cx="3308450" cy="2126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254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000" b="1">
                <a:latin typeface="Montserrat"/>
                <a:ea typeface="Montserrat"/>
                <a:cs typeface="Montserrat"/>
                <a:sym typeface="Montserrat"/>
              </a:rPr>
              <a:t>Współpraca z UJK w Kielcach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Młodzież z VI LO bierze udział w wykładach w języku angielskim prowadzonych przez pracowników naukowych i studentów Uniwersytetu im. Jana Kochanowskiego w Kielcach. </a:t>
            </a:r>
            <a:endParaRPr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2029" y="2146221"/>
            <a:ext cx="3641244" cy="27309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" y="2146221"/>
            <a:ext cx="3929837" cy="2371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26875" y="524325"/>
            <a:ext cx="85206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500" b="1">
                <a:latin typeface="Montserrat Light"/>
                <a:ea typeface="Montserrat Light"/>
                <a:cs typeface="Montserrat Light"/>
                <a:sym typeface="Montserrat Light"/>
              </a:rPr>
              <a:t>,,Kino przybliża nam świat”</a:t>
            </a:r>
            <a:endParaRPr sz="4500" b="1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26875" y="1353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Projekt jest realizowany dzięki współpracy z kieleckim kinem „Moskwa”. Młodzież uczestniczy w projekcjach anglojęzycznych filmów. Celem przedsięwzięcia jest poszerzenie wiedzy na temat kultury, historii i problemów społecznych krajów anglojęzycznych, co wiąże się z wymaganiami edukacyjnymi realizowanymi na lekcjach języka angielskiego w programie Międzynarodowej Matury. Projekcje filmów są punktem wyjścia do lekcji tematycznych dotyczących wybranych zagadnień kulturowo-społecznych w krajach anglojęzycznych.</a:t>
            </a:r>
            <a:endParaRPr sz="20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962325"/>
            <a:ext cx="8520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000" b="1" dirty="0">
                <a:latin typeface="Montserrat Light"/>
                <a:ea typeface="Montserrat Light"/>
                <a:cs typeface="Montserrat Light"/>
                <a:sym typeface="Montserrat Light"/>
              </a:rPr>
              <a:t>„Świętokrzyskie Dwujęzyczne”</a:t>
            </a:r>
            <a:endParaRPr sz="4000" b="1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790890"/>
            <a:ext cx="8520600" cy="231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Nasza szkoła bierze udział w projekcie organizowanym przez Marszałka Województwa Świętokrzyskiego, pana Adama Jarubasa, we współpracy z Cambridge English Language Assessment</a:t>
            </a:r>
            <a:r>
              <a:rPr lang="pl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Słowak często występuje w roli gospodarza konferencji, a nasi uczniowie wygłaszają przemówienia i biorą udział w panelach dyskusyjnych.</a:t>
            </a:r>
            <a:endParaRPr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496</Words>
  <Application>Microsoft Office PowerPoint</Application>
  <PresentationFormat>Pokaz na ekranie (16:9)</PresentationFormat>
  <Paragraphs>40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Montserrat Light</vt:lpstr>
      <vt:lpstr>Simple Dark</vt:lpstr>
      <vt:lpstr>Prezentacja programu PowerPoint</vt:lpstr>
      <vt:lpstr>Prezentacja programu PowerPoint</vt:lpstr>
      <vt:lpstr>Mini Olimpiada Języka Angielskiego</vt:lpstr>
      <vt:lpstr>Świętokrzyski Konkurs Piosenki Anglojęzycznej ATOM</vt:lpstr>
      <vt:lpstr>Prezentacja programu PowerPoint</vt:lpstr>
      <vt:lpstr>Students’ Exchange</vt:lpstr>
      <vt:lpstr>Współpraca z UJK w Kielcach</vt:lpstr>
      <vt:lpstr>,,Kino przybliża nam świat”</vt:lpstr>
      <vt:lpstr>„Świętokrzyskie Dwujęzyczne”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agata.makowska1982@hotmail.com</cp:lastModifiedBy>
  <cp:revision>6</cp:revision>
  <dcterms:modified xsi:type="dcterms:W3CDTF">2021-04-11T22:21:43Z</dcterms:modified>
</cp:coreProperties>
</file>